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0" r:id="rId4"/>
    <p:sldId id="467" r:id="rId5"/>
    <p:sldId id="272" r:id="rId6"/>
    <p:sldId id="271" r:id="rId7"/>
    <p:sldId id="273" r:id="rId8"/>
    <p:sldId id="274" r:id="rId9"/>
    <p:sldId id="275" r:id="rId10"/>
    <p:sldId id="468" r:id="rId11"/>
    <p:sldId id="469" r:id="rId12"/>
    <p:sldId id="470" r:id="rId13"/>
    <p:sldId id="471" r:id="rId14"/>
    <p:sldId id="278" r:id="rId15"/>
    <p:sldId id="279" r:id="rId16"/>
    <p:sldId id="277" r:id="rId17"/>
    <p:sldId id="280" r:id="rId18"/>
    <p:sldId id="281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411CD48-41B1-4900-BBA1-6C69F28D71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4" y="161924"/>
            <a:ext cx="1266824" cy="12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sv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9.jpeg"/><Relationship Id="rId10" Type="http://schemas.microsoft.com/office/2007/relationships/hdphoto" Target="../media/hdphoto3.wdp"/><Relationship Id="rId4" Type="http://schemas.openxmlformats.org/officeDocument/2006/relationships/image" Target="../media/image8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7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B2397E-E248-4842-8CA9-3CD6DAFF4FA8}"/>
              </a:ext>
            </a:extLst>
          </p:cNvPr>
          <p:cNvSpPr txBox="1"/>
          <p:nvPr/>
        </p:nvSpPr>
        <p:spPr>
          <a:xfrm>
            <a:off x="1631489" y="1504690"/>
            <a:ext cx="880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nghe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87791-819A-42E9-85A2-E878DAE5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035" y="2704286"/>
            <a:ext cx="873022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029325" y="2652719"/>
            <a:ext cx="5695949" cy="2185981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629401" y="2815943"/>
            <a:ext cx="443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Bạn gà mơ lấy chiếc mào trên đầu mình tặng cho cây.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C0E21-D480-40D7-9F30-B126F96D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2" y="2057399"/>
            <a:ext cx="4767263" cy="33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0" y="2044418"/>
            <a:ext cx="4533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Chiếc mào không còn trên đầu gà mơ, còn cái cây lại có một bông hoa rực rỡ giống hệt chiếc mào gà.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210D8-74F3-4F14-A42B-646A815B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2019299"/>
            <a:ext cx="505450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FBE6-5D0C-4EC6-960B-71C6178E3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87" y="2302643"/>
            <a:ext cx="56636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ói và nghe SỰ TÍCH HOA MÀO GÀ">
            <a:hlinkClick r:id="" action="ppaction://media"/>
            <a:extLst>
              <a:ext uri="{FF2B5EF4-FFF2-40B4-BE49-F238E27FC236}">
                <a16:creationId xmlns:a16="http://schemas.microsoft.com/office/drawing/2014/main" id="{ED2722B0-D8E4-45D1-9DAE-976AD67898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62281" y="159157"/>
            <a:ext cx="11714328" cy="6594068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09D22-44B7-4883-837C-913DC220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5946"/>
            <a:ext cx="6829425" cy="64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50D5B-FF37-438A-A0FC-D70703603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524" y="4024273"/>
            <a:ext cx="1943101" cy="127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53832-DDDE-44D4-90D0-1B14061D0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26" y="2124736"/>
            <a:ext cx="360304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62" y="1924050"/>
            <a:ext cx="6155678" cy="4038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90361F-215B-41FD-922C-5E33BA03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828" y="2505075"/>
            <a:ext cx="5922372" cy="3885533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53FC2E6C-3119-493A-B7B2-032E32BDC56D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0"/>
            <a:ext cx="2801040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6AEFB46-2391-4FD7-B545-AE1D20D7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16" y="3130994"/>
            <a:ext cx="2737376" cy="23243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8521A3-C71E-4577-82E8-61A1F5B512ED}"/>
              </a:ext>
            </a:extLst>
          </p:cNvPr>
          <p:cNvSpPr txBox="1"/>
          <p:nvPr/>
        </p:nvSpPr>
        <p:spPr>
          <a:xfrm>
            <a:off x="1069467" y="1648370"/>
            <a:ext cx="2969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椭圆 31">
            <a:extLst>
              <a:ext uri="{FF2B5EF4-FFF2-40B4-BE49-F238E27FC236}">
                <a16:creationId xmlns:a16="http://schemas.microsoft.com/office/drawing/2014/main" id="{FAC581CA-4AA0-4709-AAD0-DB7981EAF173}"/>
              </a:ext>
            </a:extLst>
          </p:cNvPr>
          <p:cNvSpPr/>
          <p:nvPr/>
        </p:nvSpPr>
        <p:spPr>
          <a:xfrm rot="16200000">
            <a:off x="7308095" y="254799"/>
            <a:ext cx="841939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A0625-8174-46C2-A2D9-D2EEBC706AD5}"/>
              </a:ext>
            </a:extLst>
          </p:cNvPr>
          <p:cNvSpPr txBox="1"/>
          <p:nvPr/>
        </p:nvSpPr>
        <p:spPr>
          <a:xfrm>
            <a:off x="6172854" y="1586772"/>
            <a:ext cx="3231421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D2BF9A3-E9B8-4357-AD2C-A93CE7DC7D05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47EE3D-AD6F-42EC-B689-C0E2850A415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BDBA2086-C442-4279-810E-264C387DF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C57FE0-DD2A-4697-BF4C-0C8A5E6F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E4FF44-2B93-467F-AE1A-C719413D6B74}"/>
              </a:ext>
            </a:extLst>
          </p:cNvPr>
          <p:cNvSpPr txBox="1"/>
          <p:nvPr/>
        </p:nvSpPr>
        <p:spPr>
          <a:xfrm>
            <a:off x="3809240" y="37196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5FE9A-D6F6-4782-9059-60AB887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3" y="2039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57106" y="2590385"/>
            <a:ext cx="535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768966">
            <a:off x="-352604" y="2563682"/>
            <a:ext cx="61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appy woman teacher in government uniform holding colorful pom poms character cartoon art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96208" l="9904" r="89936">
                        <a14:foregroundMark x1="44409" y1="44311" x2="44409" y2="4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73" y="2674212"/>
            <a:ext cx="4594225" cy="3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1" y="1756881"/>
            <a:ext cx="6325876" cy="3636063"/>
          </a:xfrm>
          <a:custGeom>
            <a:avLst/>
            <a:gdLst>
              <a:gd name="connsiteX0" fmla="*/ 0 w 6325876"/>
              <a:gd name="connsiteY0" fmla="*/ 606023 h 3636063"/>
              <a:gd name="connsiteX1" fmla="*/ 606023 w 6325876"/>
              <a:gd name="connsiteY1" fmla="*/ 0 h 3636063"/>
              <a:gd name="connsiteX2" fmla="*/ 1054313 w 6325876"/>
              <a:gd name="connsiteY2" fmla="*/ 0 h 3636063"/>
              <a:gd name="connsiteX3" fmla="*/ 1054313 w 6325876"/>
              <a:gd name="connsiteY3" fmla="*/ 0 h 3636063"/>
              <a:gd name="connsiteX4" fmla="*/ 2635782 w 6325876"/>
              <a:gd name="connsiteY4" fmla="*/ 0 h 3636063"/>
              <a:gd name="connsiteX5" fmla="*/ 5719853 w 6325876"/>
              <a:gd name="connsiteY5" fmla="*/ 0 h 3636063"/>
              <a:gd name="connsiteX6" fmla="*/ 6325876 w 6325876"/>
              <a:gd name="connsiteY6" fmla="*/ 606023 h 3636063"/>
              <a:gd name="connsiteX7" fmla="*/ 6325876 w 6325876"/>
              <a:gd name="connsiteY7" fmla="*/ 606011 h 3636063"/>
              <a:gd name="connsiteX8" fmla="*/ 6325876 w 6325876"/>
              <a:gd name="connsiteY8" fmla="*/ 606011 h 3636063"/>
              <a:gd name="connsiteX9" fmla="*/ 6325876 w 6325876"/>
              <a:gd name="connsiteY9" fmla="*/ 1515026 h 3636063"/>
              <a:gd name="connsiteX10" fmla="*/ 6325876 w 6325876"/>
              <a:gd name="connsiteY10" fmla="*/ 3030040 h 3636063"/>
              <a:gd name="connsiteX11" fmla="*/ 5719853 w 6325876"/>
              <a:gd name="connsiteY11" fmla="*/ 3636063 h 3636063"/>
              <a:gd name="connsiteX12" fmla="*/ 2635782 w 6325876"/>
              <a:gd name="connsiteY12" fmla="*/ 3636063 h 3636063"/>
              <a:gd name="connsiteX13" fmla="*/ 1054313 w 6325876"/>
              <a:gd name="connsiteY13" fmla="*/ 3636063 h 3636063"/>
              <a:gd name="connsiteX14" fmla="*/ 1054313 w 6325876"/>
              <a:gd name="connsiteY14" fmla="*/ 3636063 h 3636063"/>
              <a:gd name="connsiteX15" fmla="*/ 606023 w 6325876"/>
              <a:gd name="connsiteY15" fmla="*/ 3636063 h 3636063"/>
              <a:gd name="connsiteX16" fmla="*/ 0 w 6325876"/>
              <a:gd name="connsiteY16" fmla="*/ 3030040 h 3636063"/>
              <a:gd name="connsiteX17" fmla="*/ 0 w 6325876"/>
              <a:gd name="connsiteY17" fmla="*/ 1515026 h 3636063"/>
              <a:gd name="connsiteX18" fmla="*/ -646821 w 6325876"/>
              <a:gd name="connsiteY18" fmla="*/ 1528892 h 3636063"/>
              <a:gd name="connsiteX19" fmla="*/ 0 w 6325876"/>
              <a:gd name="connsiteY19" fmla="*/ 606011 h 3636063"/>
              <a:gd name="connsiteX20" fmla="*/ 0 w 6325876"/>
              <a:gd name="connsiteY20" fmla="*/ 606023 h 3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25876" h="3636063" fill="none" extrusionOk="0">
                <a:moveTo>
                  <a:pt x="0" y="606023"/>
                </a:moveTo>
                <a:cubicBezTo>
                  <a:pt x="12943" y="253888"/>
                  <a:pt x="274707" y="-11975"/>
                  <a:pt x="606023" y="0"/>
                </a:cubicBezTo>
                <a:cubicBezTo>
                  <a:pt x="821314" y="-14166"/>
                  <a:pt x="922438" y="-36742"/>
                  <a:pt x="1054313" y="0"/>
                </a:cubicBezTo>
                <a:lnTo>
                  <a:pt x="1054313" y="0"/>
                </a:lnTo>
                <a:cubicBezTo>
                  <a:pt x="1358417" y="112413"/>
                  <a:pt x="2049045" y="11911"/>
                  <a:pt x="2635782" y="0"/>
                </a:cubicBezTo>
                <a:cubicBezTo>
                  <a:pt x="3113884" y="34140"/>
                  <a:pt x="5178759" y="-130509"/>
                  <a:pt x="5719853" y="0"/>
                </a:cubicBezTo>
                <a:cubicBezTo>
                  <a:pt x="6098472" y="-48378"/>
                  <a:pt x="6333395" y="281306"/>
                  <a:pt x="6325876" y="606023"/>
                </a:cubicBezTo>
                <a:cubicBezTo>
                  <a:pt x="6325876" y="606022"/>
                  <a:pt x="6325875" y="606014"/>
                  <a:pt x="6325876" y="606011"/>
                </a:cubicBezTo>
                <a:lnTo>
                  <a:pt x="6325876" y="606011"/>
                </a:lnTo>
                <a:cubicBezTo>
                  <a:pt x="6359435" y="897396"/>
                  <a:pt x="6294767" y="1182012"/>
                  <a:pt x="6325876" y="1515026"/>
                </a:cubicBezTo>
                <a:cubicBezTo>
                  <a:pt x="6377011" y="1683212"/>
                  <a:pt x="6244303" y="2404633"/>
                  <a:pt x="6325876" y="3030040"/>
                </a:cubicBezTo>
                <a:cubicBezTo>
                  <a:pt x="6356032" y="3375906"/>
                  <a:pt x="6054574" y="3671573"/>
                  <a:pt x="5719853" y="3636063"/>
                </a:cubicBezTo>
                <a:cubicBezTo>
                  <a:pt x="4998677" y="3637036"/>
                  <a:pt x="3706736" y="3734158"/>
                  <a:pt x="2635782" y="3636063"/>
                </a:cubicBezTo>
                <a:cubicBezTo>
                  <a:pt x="2269725" y="3538785"/>
                  <a:pt x="1786917" y="3523509"/>
                  <a:pt x="1054313" y="3636063"/>
                </a:cubicBezTo>
                <a:lnTo>
                  <a:pt x="1054313" y="3636063"/>
                </a:lnTo>
                <a:cubicBezTo>
                  <a:pt x="864481" y="3613948"/>
                  <a:pt x="701184" y="3631271"/>
                  <a:pt x="606023" y="3636063"/>
                </a:cubicBezTo>
                <a:cubicBezTo>
                  <a:pt x="284448" y="3634837"/>
                  <a:pt x="-30785" y="3316287"/>
                  <a:pt x="0" y="3030040"/>
                </a:cubicBezTo>
                <a:cubicBezTo>
                  <a:pt x="-11876" y="2682800"/>
                  <a:pt x="-82738" y="2129337"/>
                  <a:pt x="0" y="1515026"/>
                </a:cubicBezTo>
                <a:cubicBezTo>
                  <a:pt x="-281997" y="1558220"/>
                  <a:pt x="-370147" y="1579881"/>
                  <a:pt x="-646821" y="1528892"/>
                </a:cubicBezTo>
                <a:cubicBezTo>
                  <a:pt x="-351066" y="1117914"/>
                  <a:pt x="-131782" y="815418"/>
                  <a:pt x="0" y="606011"/>
                </a:cubicBezTo>
                <a:cubicBezTo>
                  <a:pt x="0" y="606014"/>
                  <a:pt x="0" y="606022"/>
                  <a:pt x="0" y="606023"/>
                </a:cubicBezTo>
                <a:close/>
              </a:path>
              <a:path w="6325876" h="3636063" stroke="0" extrusionOk="0">
                <a:moveTo>
                  <a:pt x="0" y="606023"/>
                </a:moveTo>
                <a:cubicBezTo>
                  <a:pt x="26878" y="261624"/>
                  <a:pt x="297436" y="15181"/>
                  <a:pt x="606023" y="0"/>
                </a:cubicBezTo>
                <a:cubicBezTo>
                  <a:pt x="777325" y="-14325"/>
                  <a:pt x="915780" y="18331"/>
                  <a:pt x="1054313" y="0"/>
                </a:cubicBezTo>
                <a:lnTo>
                  <a:pt x="1054313" y="0"/>
                </a:lnTo>
                <a:cubicBezTo>
                  <a:pt x="1729730" y="113478"/>
                  <a:pt x="2256787" y="16441"/>
                  <a:pt x="2635782" y="0"/>
                </a:cubicBezTo>
                <a:cubicBezTo>
                  <a:pt x="3502157" y="-50308"/>
                  <a:pt x="5205470" y="-85446"/>
                  <a:pt x="5719853" y="0"/>
                </a:cubicBezTo>
                <a:cubicBezTo>
                  <a:pt x="6078566" y="-55922"/>
                  <a:pt x="6326249" y="275337"/>
                  <a:pt x="6325876" y="606023"/>
                </a:cubicBezTo>
                <a:cubicBezTo>
                  <a:pt x="6325875" y="606019"/>
                  <a:pt x="6325875" y="606017"/>
                  <a:pt x="6325876" y="606011"/>
                </a:cubicBezTo>
                <a:lnTo>
                  <a:pt x="6325876" y="606011"/>
                </a:lnTo>
                <a:cubicBezTo>
                  <a:pt x="6273943" y="963592"/>
                  <a:pt x="6331188" y="1243278"/>
                  <a:pt x="6325876" y="1515026"/>
                </a:cubicBezTo>
                <a:cubicBezTo>
                  <a:pt x="6270391" y="2177227"/>
                  <a:pt x="6398230" y="2858669"/>
                  <a:pt x="6325876" y="3030040"/>
                </a:cubicBezTo>
                <a:cubicBezTo>
                  <a:pt x="6370823" y="3353165"/>
                  <a:pt x="6055208" y="3645985"/>
                  <a:pt x="5719853" y="3636063"/>
                </a:cubicBezTo>
                <a:cubicBezTo>
                  <a:pt x="5055752" y="3531191"/>
                  <a:pt x="3478979" y="3507887"/>
                  <a:pt x="2635782" y="3636063"/>
                </a:cubicBezTo>
                <a:cubicBezTo>
                  <a:pt x="2277297" y="3555987"/>
                  <a:pt x="1454020" y="3561580"/>
                  <a:pt x="1054313" y="3636063"/>
                </a:cubicBezTo>
                <a:lnTo>
                  <a:pt x="1054313" y="3636063"/>
                </a:lnTo>
                <a:cubicBezTo>
                  <a:pt x="844844" y="3653629"/>
                  <a:pt x="722750" y="3619170"/>
                  <a:pt x="606023" y="3636063"/>
                </a:cubicBezTo>
                <a:cubicBezTo>
                  <a:pt x="304869" y="3594258"/>
                  <a:pt x="-9791" y="3363703"/>
                  <a:pt x="0" y="3030040"/>
                </a:cubicBezTo>
                <a:cubicBezTo>
                  <a:pt x="-19212" y="2465554"/>
                  <a:pt x="-7241" y="2156616"/>
                  <a:pt x="0" y="1515026"/>
                </a:cubicBezTo>
                <a:cubicBezTo>
                  <a:pt x="-192328" y="1559868"/>
                  <a:pt x="-445069" y="1538945"/>
                  <a:pt x="-646821" y="1528892"/>
                </a:cubicBezTo>
                <a:cubicBezTo>
                  <a:pt x="-528325" y="1249403"/>
                  <a:pt x="-283737" y="937058"/>
                  <a:pt x="0" y="606011"/>
                </a:cubicBezTo>
                <a:cubicBezTo>
                  <a:pt x="-1" y="606015"/>
                  <a:pt x="-1" y="606021"/>
                  <a:pt x="0" y="60602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Con gì mào đỏ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Gáy ò ó o…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Từ sáng tinh mơ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Gọi người thức giấc?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1099334"/>
            <a:ext cx="2837717" cy="2963735"/>
          </a:xfrm>
          <a:custGeom>
            <a:avLst/>
            <a:gdLst>
              <a:gd name="connsiteX0" fmla="*/ 256182 w 2837717"/>
              <a:gd name="connsiteY0" fmla="*/ 985853 h 2963735"/>
              <a:gd name="connsiteX1" fmla="*/ 369363 w 2837717"/>
              <a:gd name="connsiteY1" fmla="*/ 473854 h 2963735"/>
              <a:gd name="connsiteX2" fmla="*/ 919958 w 2837717"/>
              <a:gd name="connsiteY2" fmla="*/ 356883 h 2963735"/>
              <a:gd name="connsiteX3" fmla="*/ 1475087 w 2837717"/>
              <a:gd name="connsiteY3" fmla="*/ 235452 h 2963735"/>
              <a:gd name="connsiteX4" fmla="*/ 1691397 w 2837717"/>
              <a:gd name="connsiteY4" fmla="*/ 13720 h 2963735"/>
              <a:gd name="connsiteX5" fmla="*/ 1959666 w 2837717"/>
              <a:gd name="connsiteY5" fmla="*/ 170208 h 2963735"/>
              <a:gd name="connsiteX6" fmla="*/ 2329489 w 2837717"/>
              <a:gd name="connsiteY6" fmla="*/ 47337 h 2963735"/>
              <a:gd name="connsiteX7" fmla="*/ 2517028 w 2837717"/>
              <a:gd name="connsiteY7" fmla="*/ 382541 h 2963735"/>
              <a:gd name="connsiteX8" fmla="*/ 2757709 w 2837717"/>
              <a:gd name="connsiteY8" fmla="*/ 707866 h 2963735"/>
              <a:gd name="connsiteX9" fmla="*/ 2746936 w 2837717"/>
              <a:gd name="connsiteY9" fmla="*/ 1060632 h 2963735"/>
              <a:gd name="connsiteX10" fmla="*/ 2825630 w 2837717"/>
              <a:gd name="connsiteY10" fmla="*/ 1600005 h 2963735"/>
              <a:gd name="connsiteX11" fmla="*/ 2456989 w 2837717"/>
              <a:gd name="connsiteY11" fmla="*/ 2072144 h 2963735"/>
              <a:gd name="connsiteX12" fmla="*/ 2325022 w 2837717"/>
              <a:gd name="connsiteY12" fmla="*/ 2476708 h 2963735"/>
              <a:gd name="connsiteX13" fmla="*/ 1875717 w 2837717"/>
              <a:gd name="connsiteY13" fmla="*/ 2525692 h 2963735"/>
              <a:gd name="connsiteX14" fmla="*/ 1554635 w 2837717"/>
              <a:gd name="connsiteY14" fmla="*/ 2957286 h 2963735"/>
              <a:gd name="connsiteX15" fmla="*/ 1082536 w 2837717"/>
              <a:gd name="connsiteY15" fmla="*/ 2693843 h 2963735"/>
              <a:gd name="connsiteX16" fmla="*/ 381252 w 2837717"/>
              <a:gd name="connsiteY16" fmla="*/ 2433555 h 2963735"/>
              <a:gd name="connsiteX17" fmla="*/ 72913 w 2837717"/>
              <a:gd name="connsiteY17" fmla="*/ 2143905 h 2963735"/>
              <a:gd name="connsiteX18" fmla="*/ 138798 w 2837717"/>
              <a:gd name="connsiteY18" fmla="*/ 1752925 h 2963735"/>
              <a:gd name="connsiteX19" fmla="*/ -329 w 2837717"/>
              <a:gd name="connsiteY19" fmla="*/ 1351792 h 2963735"/>
              <a:gd name="connsiteX20" fmla="*/ 253752 w 2837717"/>
              <a:gd name="connsiteY20" fmla="*/ 995252 h 2963735"/>
              <a:gd name="connsiteX21" fmla="*/ 256182 w 2837717"/>
              <a:gd name="connsiteY21" fmla="*/ 985853 h 2963735"/>
              <a:gd name="connsiteX0" fmla="*/ 308273 w 2837717"/>
              <a:gd name="connsiteY0" fmla="*/ 1795872 h 2963735"/>
              <a:gd name="connsiteX1" fmla="*/ 141885 w 2837717"/>
              <a:gd name="connsiteY1" fmla="*/ 1741194 h 2963735"/>
              <a:gd name="connsiteX2" fmla="*/ 455085 w 2837717"/>
              <a:gd name="connsiteY2" fmla="*/ 2394245 h 2963735"/>
              <a:gd name="connsiteX3" fmla="*/ 382303 w 2837717"/>
              <a:gd name="connsiteY3" fmla="*/ 2420383 h 2963735"/>
              <a:gd name="connsiteX4" fmla="*/ 1082405 w 2837717"/>
              <a:gd name="connsiteY4" fmla="*/ 2681768 h 2963735"/>
              <a:gd name="connsiteX5" fmla="*/ 1038525 w 2837717"/>
              <a:gd name="connsiteY5" fmla="*/ 2562395 h 2963735"/>
              <a:gd name="connsiteX6" fmla="*/ 1893584 w 2837717"/>
              <a:gd name="connsiteY6" fmla="*/ 2384091 h 2963735"/>
              <a:gd name="connsiteX7" fmla="*/ 1876046 w 2837717"/>
              <a:gd name="connsiteY7" fmla="*/ 2515058 h 2963735"/>
              <a:gd name="connsiteX8" fmla="*/ 2241862 w 2837717"/>
              <a:gd name="connsiteY8" fmla="*/ 1574758 h 2963735"/>
              <a:gd name="connsiteX9" fmla="*/ 2455413 w 2837717"/>
              <a:gd name="connsiteY9" fmla="*/ 2064323 h 2963735"/>
              <a:gd name="connsiteX10" fmla="*/ 2745622 w 2837717"/>
              <a:gd name="connsiteY10" fmla="*/ 1053360 h 2963735"/>
              <a:gd name="connsiteX11" fmla="*/ 2650506 w 2837717"/>
              <a:gd name="connsiteY11" fmla="*/ 1236947 h 2963735"/>
              <a:gd name="connsiteX12" fmla="*/ 2517422 w 2837717"/>
              <a:gd name="connsiteY12" fmla="*/ 372250 h 2963735"/>
              <a:gd name="connsiteX13" fmla="*/ 2522415 w 2837717"/>
              <a:gd name="connsiteY13" fmla="*/ 458967 h 2963735"/>
              <a:gd name="connsiteX14" fmla="*/ 1910072 w 2837717"/>
              <a:gd name="connsiteY14" fmla="*/ 271126 h 2963735"/>
              <a:gd name="connsiteX15" fmla="*/ 1958812 w 2837717"/>
              <a:gd name="connsiteY15" fmla="*/ 160535 h 2963735"/>
              <a:gd name="connsiteX16" fmla="*/ 1454395 w 2837717"/>
              <a:gd name="connsiteY16" fmla="*/ 323815 h 2963735"/>
              <a:gd name="connsiteX17" fmla="*/ 1477977 w 2837717"/>
              <a:gd name="connsiteY17" fmla="*/ 228454 h 2963735"/>
              <a:gd name="connsiteX18" fmla="*/ 919630 w 2837717"/>
              <a:gd name="connsiteY18" fmla="*/ 356197 h 2963735"/>
              <a:gd name="connsiteX19" fmla="*/ 1005024 w 2837717"/>
              <a:gd name="connsiteY19" fmla="*/ 448676 h 2963735"/>
              <a:gd name="connsiteX20" fmla="*/ 271093 w 2837717"/>
              <a:gd name="connsiteY20" fmla="*/ 1083203 h 2963735"/>
              <a:gd name="connsiteX21" fmla="*/ 256182 w 2837717"/>
              <a:gd name="connsiteY21" fmla="*/ 985853 h 29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2963735" fill="none" extrusionOk="0">
                <a:moveTo>
                  <a:pt x="256182" y="985853"/>
                </a:moveTo>
                <a:cubicBezTo>
                  <a:pt x="247866" y="789281"/>
                  <a:pt x="289350" y="624573"/>
                  <a:pt x="369363" y="473854"/>
                </a:cubicBezTo>
                <a:cubicBezTo>
                  <a:pt x="542443" y="235562"/>
                  <a:pt x="729034" y="182973"/>
                  <a:pt x="919958" y="356883"/>
                </a:cubicBezTo>
                <a:cubicBezTo>
                  <a:pt x="1045449" y="44032"/>
                  <a:pt x="1286148" y="-27684"/>
                  <a:pt x="1475087" y="235452"/>
                </a:cubicBezTo>
                <a:cubicBezTo>
                  <a:pt x="1510682" y="109550"/>
                  <a:pt x="1594732" y="33692"/>
                  <a:pt x="1691397" y="13720"/>
                </a:cubicBezTo>
                <a:cubicBezTo>
                  <a:pt x="1816076" y="1129"/>
                  <a:pt x="1896745" y="64461"/>
                  <a:pt x="1959666" y="170208"/>
                </a:cubicBezTo>
                <a:cubicBezTo>
                  <a:pt x="2028644" y="31902"/>
                  <a:pt x="2203579" y="-31489"/>
                  <a:pt x="2329489" y="47337"/>
                </a:cubicBezTo>
                <a:cubicBezTo>
                  <a:pt x="2433376" y="114265"/>
                  <a:pt x="2494230" y="235039"/>
                  <a:pt x="2517028" y="382541"/>
                </a:cubicBezTo>
                <a:cubicBezTo>
                  <a:pt x="2618324" y="423735"/>
                  <a:pt x="2728294" y="536562"/>
                  <a:pt x="2757709" y="707866"/>
                </a:cubicBezTo>
                <a:cubicBezTo>
                  <a:pt x="2800749" y="821872"/>
                  <a:pt x="2771907" y="935140"/>
                  <a:pt x="2746936" y="1060632"/>
                </a:cubicBezTo>
                <a:cubicBezTo>
                  <a:pt x="2816771" y="1235480"/>
                  <a:pt x="2842142" y="1445253"/>
                  <a:pt x="2825630" y="1600005"/>
                </a:cubicBezTo>
                <a:cubicBezTo>
                  <a:pt x="2779202" y="1852070"/>
                  <a:pt x="2612964" y="2044383"/>
                  <a:pt x="2456989" y="2072144"/>
                </a:cubicBezTo>
                <a:cubicBezTo>
                  <a:pt x="2452447" y="2226141"/>
                  <a:pt x="2406031" y="2379373"/>
                  <a:pt x="2325022" y="2476708"/>
                </a:cubicBezTo>
                <a:cubicBezTo>
                  <a:pt x="2174101" y="2636926"/>
                  <a:pt x="2025338" y="2638079"/>
                  <a:pt x="1875717" y="2525692"/>
                </a:cubicBezTo>
                <a:cubicBezTo>
                  <a:pt x="1798419" y="2747135"/>
                  <a:pt x="1689397" y="2915898"/>
                  <a:pt x="1554635" y="2957286"/>
                </a:cubicBezTo>
                <a:cubicBezTo>
                  <a:pt x="1364064" y="3020821"/>
                  <a:pt x="1216239" y="2921975"/>
                  <a:pt x="1082536" y="2693843"/>
                </a:cubicBezTo>
                <a:cubicBezTo>
                  <a:pt x="813132" y="2894513"/>
                  <a:pt x="548416" y="2793287"/>
                  <a:pt x="381252" y="2433555"/>
                </a:cubicBezTo>
                <a:cubicBezTo>
                  <a:pt x="249197" y="2458063"/>
                  <a:pt x="109674" y="2337790"/>
                  <a:pt x="72913" y="2143905"/>
                </a:cubicBezTo>
                <a:cubicBezTo>
                  <a:pt x="66503" y="2009924"/>
                  <a:pt x="62009" y="1849221"/>
                  <a:pt x="138798" y="1752925"/>
                </a:cubicBezTo>
                <a:cubicBezTo>
                  <a:pt x="56318" y="1660158"/>
                  <a:pt x="-14419" y="1515616"/>
                  <a:pt x="-329" y="1351792"/>
                </a:cubicBezTo>
                <a:cubicBezTo>
                  <a:pt x="25355" y="1187076"/>
                  <a:pt x="121886" y="993938"/>
                  <a:pt x="253752" y="995252"/>
                </a:cubicBezTo>
                <a:cubicBezTo>
                  <a:pt x="254205" y="992245"/>
                  <a:pt x="255232" y="989243"/>
                  <a:pt x="256182" y="985853"/>
                </a:cubicBezTo>
                <a:close/>
              </a:path>
              <a:path w="2837717" h="2963735" fill="none" extrusionOk="0">
                <a:moveTo>
                  <a:pt x="308273" y="1795872"/>
                </a:moveTo>
                <a:cubicBezTo>
                  <a:pt x="249546" y="1799902"/>
                  <a:pt x="188109" y="1783204"/>
                  <a:pt x="141885" y="1741194"/>
                </a:cubicBezTo>
                <a:moveTo>
                  <a:pt x="455085" y="2394245"/>
                </a:moveTo>
                <a:cubicBezTo>
                  <a:pt x="433797" y="2408211"/>
                  <a:pt x="410167" y="2416754"/>
                  <a:pt x="382303" y="2420383"/>
                </a:cubicBezTo>
                <a:moveTo>
                  <a:pt x="1082405" y="2681768"/>
                </a:moveTo>
                <a:cubicBezTo>
                  <a:pt x="1063038" y="2643249"/>
                  <a:pt x="1047165" y="2612211"/>
                  <a:pt x="1038525" y="2562395"/>
                </a:cubicBezTo>
                <a:moveTo>
                  <a:pt x="1893584" y="2384091"/>
                </a:moveTo>
                <a:cubicBezTo>
                  <a:pt x="1890209" y="2429106"/>
                  <a:pt x="1881789" y="2472364"/>
                  <a:pt x="1876046" y="2515058"/>
                </a:cubicBezTo>
                <a:moveTo>
                  <a:pt x="2241862" y="1574758"/>
                </a:moveTo>
                <a:cubicBezTo>
                  <a:pt x="2374166" y="1669969"/>
                  <a:pt x="2421952" y="1846207"/>
                  <a:pt x="2455413" y="2064323"/>
                </a:cubicBezTo>
                <a:moveTo>
                  <a:pt x="2745622" y="1053360"/>
                </a:moveTo>
                <a:cubicBezTo>
                  <a:pt x="2719220" y="1114952"/>
                  <a:pt x="2695399" y="1196768"/>
                  <a:pt x="2650506" y="1236947"/>
                </a:cubicBezTo>
                <a:moveTo>
                  <a:pt x="2517422" y="372250"/>
                </a:moveTo>
                <a:cubicBezTo>
                  <a:pt x="2521949" y="404718"/>
                  <a:pt x="2523111" y="429395"/>
                  <a:pt x="2522415" y="458967"/>
                </a:cubicBezTo>
                <a:moveTo>
                  <a:pt x="1910072" y="271126"/>
                </a:moveTo>
                <a:cubicBezTo>
                  <a:pt x="1929726" y="233055"/>
                  <a:pt x="1938829" y="192346"/>
                  <a:pt x="1958812" y="160535"/>
                </a:cubicBezTo>
                <a:moveTo>
                  <a:pt x="1454395" y="323815"/>
                </a:moveTo>
                <a:cubicBezTo>
                  <a:pt x="1454980" y="289264"/>
                  <a:pt x="1469586" y="256961"/>
                  <a:pt x="1477977" y="228454"/>
                </a:cubicBezTo>
                <a:moveTo>
                  <a:pt x="919630" y="356197"/>
                </a:moveTo>
                <a:cubicBezTo>
                  <a:pt x="944492" y="379133"/>
                  <a:pt x="978916" y="417156"/>
                  <a:pt x="1005024" y="448676"/>
                </a:cubicBezTo>
                <a:moveTo>
                  <a:pt x="271093" y="1083203"/>
                </a:moveTo>
                <a:cubicBezTo>
                  <a:pt x="265007" y="1048449"/>
                  <a:pt x="262344" y="1019315"/>
                  <a:pt x="256182" y="985853"/>
                </a:cubicBezTo>
              </a:path>
              <a:path w="2837717" h="2963735" stroke="0" extrusionOk="0">
                <a:moveTo>
                  <a:pt x="256182" y="985853"/>
                </a:moveTo>
                <a:cubicBezTo>
                  <a:pt x="242785" y="798138"/>
                  <a:pt x="288545" y="617053"/>
                  <a:pt x="369363" y="473854"/>
                </a:cubicBezTo>
                <a:cubicBezTo>
                  <a:pt x="476908" y="255404"/>
                  <a:pt x="716685" y="195239"/>
                  <a:pt x="919958" y="356883"/>
                </a:cubicBezTo>
                <a:cubicBezTo>
                  <a:pt x="1077052" y="46598"/>
                  <a:pt x="1302826" y="-24763"/>
                  <a:pt x="1475087" y="235452"/>
                </a:cubicBezTo>
                <a:cubicBezTo>
                  <a:pt x="1507667" y="101795"/>
                  <a:pt x="1612607" y="29070"/>
                  <a:pt x="1691397" y="13720"/>
                </a:cubicBezTo>
                <a:cubicBezTo>
                  <a:pt x="1795837" y="-10966"/>
                  <a:pt x="1897393" y="59888"/>
                  <a:pt x="1959666" y="170208"/>
                </a:cubicBezTo>
                <a:cubicBezTo>
                  <a:pt x="2025695" y="10527"/>
                  <a:pt x="2212601" y="-30399"/>
                  <a:pt x="2329489" y="47337"/>
                </a:cubicBezTo>
                <a:cubicBezTo>
                  <a:pt x="2447770" y="90170"/>
                  <a:pt x="2509420" y="226473"/>
                  <a:pt x="2517028" y="382541"/>
                </a:cubicBezTo>
                <a:cubicBezTo>
                  <a:pt x="2651661" y="421308"/>
                  <a:pt x="2719084" y="571317"/>
                  <a:pt x="2757709" y="707866"/>
                </a:cubicBezTo>
                <a:cubicBezTo>
                  <a:pt x="2801786" y="818931"/>
                  <a:pt x="2781925" y="968326"/>
                  <a:pt x="2746936" y="1060632"/>
                </a:cubicBezTo>
                <a:cubicBezTo>
                  <a:pt x="2813529" y="1202275"/>
                  <a:pt x="2868503" y="1436763"/>
                  <a:pt x="2825630" y="1600005"/>
                </a:cubicBezTo>
                <a:cubicBezTo>
                  <a:pt x="2757754" y="1836086"/>
                  <a:pt x="2661791" y="2050886"/>
                  <a:pt x="2456989" y="2072144"/>
                </a:cubicBezTo>
                <a:cubicBezTo>
                  <a:pt x="2444674" y="2207370"/>
                  <a:pt x="2406428" y="2374134"/>
                  <a:pt x="2325022" y="2476708"/>
                </a:cubicBezTo>
                <a:cubicBezTo>
                  <a:pt x="2217386" y="2608044"/>
                  <a:pt x="2013075" y="2650425"/>
                  <a:pt x="1875717" y="2525692"/>
                </a:cubicBezTo>
                <a:cubicBezTo>
                  <a:pt x="1826019" y="2729459"/>
                  <a:pt x="1706204" y="2895188"/>
                  <a:pt x="1554635" y="2957286"/>
                </a:cubicBezTo>
                <a:cubicBezTo>
                  <a:pt x="1361549" y="2985611"/>
                  <a:pt x="1204708" y="2921368"/>
                  <a:pt x="1082536" y="2693843"/>
                </a:cubicBezTo>
                <a:cubicBezTo>
                  <a:pt x="805240" y="2917451"/>
                  <a:pt x="541016" y="2787518"/>
                  <a:pt x="381252" y="2433555"/>
                </a:cubicBezTo>
                <a:cubicBezTo>
                  <a:pt x="252669" y="2452767"/>
                  <a:pt x="129388" y="2336605"/>
                  <a:pt x="72913" y="2143905"/>
                </a:cubicBezTo>
                <a:cubicBezTo>
                  <a:pt x="57432" y="1988930"/>
                  <a:pt x="74723" y="1839573"/>
                  <a:pt x="138798" y="1752925"/>
                </a:cubicBezTo>
                <a:cubicBezTo>
                  <a:pt x="47365" y="1676488"/>
                  <a:pt x="-7290" y="1533660"/>
                  <a:pt x="-329" y="1351792"/>
                </a:cubicBezTo>
                <a:cubicBezTo>
                  <a:pt x="7824" y="1144628"/>
                  <a:pt x="119878" y="1021505"/>
                  <a:pt x="253752" y="995252"/>
                </a:cubicBezTo>
                <a:cubicBezTo>
                  <a:pt x="254193" y="991723"/>
                  <a:pt x="255518" y="988884"/>
                  <a:pt x="256182" y="985853"/>
                </a:cubicBezTo>
                <a:close/>
              </a:path>
              <a:path w="2837717" h="2963735" fill="none" stroke="0" extrusionOk="0">
                <a:moveTo>
                  <a:pt x="308273" y="1795872"/>
                </a:moveTo>
                <a:cubicBezTo>
                  <a:pt x="244355" y="1807148"/>
                  <a:pt x="193264" y="1783877"/>
                  <a:pt x="141885" y="1741194"/>
                </a:cubicBezTo>
                <a:moveTo>
                  <a:pt x="455085" y="2394245"/>
                </a:moveTo>
                <a:cubicBezTo>
                  <a:pt x="430097" y="2407211"/>
                  <a:pt x="408550" y="2416979"/>
                  <a:pt x="382303" y="2420383"/>
                </a:cubicBezTo>
                <a:moveTo>
                  <a:pt x="1082405" y="2681768"/>
                </a:moveTo>
                <a:cubicBezTo>
                  <a:pt x="1068041" y="2637931"/>
                  <a:pt x="1055472" y="2600732"/>
                  <a:pt x="1038525" y="2562395"/>
                </a:cubicBezTo>
                <a:moveTo>
                  <a:pt x="1893584" y="2384091"/>
                </a:moveTo>
                <a:cubicBezTo>
                  <a:pt x="1887308" y="2430114"/>
                  <a:pt x="1879134" y="2474762"/>
                  <a:pt x="1876046" y="2515058"/>
                </a:cubicBezTo>
                <a:moveTo>
                  <a:pt x="2241862" y="1574758"/>
                </a:moveTo>
                <a:cubicBezTo>
                  <a:pt x="2377021" y="1666833"/>
                  <a:pt x="2477903" y="1865553"/>
                  <a:pt x="2455413" y="2064323"/>
                </a:cubicBezTo>
                <a:moveTo>
                  <a:pt x="2745622" y="1053360"/>
                </a:moveTo>
                <a:cubicBezTo>
                  <a:pt x="2724793" y="1132274"/>
                  <a:pt x="2694870" y="1196114"/>
                  <a:pt x="2650506" y="1236947"/>
                </a:cubicBezTo>
                <a:moveTo>
                  <a:pt x="2517422" y="372250"/>
                </a:moveTo>
                <a:cubicBezTo>
                  <a:pt x="2519473" y="402818"/>
                  <a:pt x="2521644" y="429887"/>
                  <a:pt x="2522415" y="458967"/>
                </a:cubicBezTo>
                <a:moveTo>
                  <a:pt x="1910072" y="271126"/>
                </a:moveTo>
                <a:cubicBezTo>
                  <a:pt x="1926165" y="229961"/>
                  <a:pt x="1941691" y="192216"/>
                  <a:pt x="1958812" y="160535"/>
                </a:cubicBezTo>
                <a:moveTo>
                  <a:pt x="1454395" y="323815"/>
                </a:moveTo>
                <a:cubicBezTo>
                  <a:pt x="1463477" y="293435"/>
                  <a:pt x="1468197" y="257827"/>
                  <a:pt x="1477977" y="228454"/>
                </a:cubicBezTo>
                <a:moveTo>
                  <a:pt x="919630" y="356197"/>
                </a:moveTo>
                <a:cubicBezTo>
                  <a:pt x="946364" y="383689"/>
                  <a:pt x="983788" y="418365"/>
                  <a:pt x="1005024" y="448676"/>
                </a:cubicBezTo>
                <a:moveTo>
                  <a:pt x="271093" y="1083203"/>
                </a:moveTo>
                <a:cubicBezTo>
                  <a:pt x="263043" y="1048596"/>
                  <a:pt x="259187" y="1014405"/>
                  <a:pt x="256182" y="985853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2025719"/>
            <a:ext cx="4660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Nói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nghe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ea typeface="LNTH-LuoLuoNotangYuanTi 1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0C781-6B96-4C11-AFC1-70B7EA002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33" y="2615854"/>
            <a:ext cx="617578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649282" y="389716"/>
            <a:ext cx="11054506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708"/>
            <a:ext cx="1298566" cy="129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41D65-7518-4FDA-BC93-8E95518CB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575" y="1900237"/>
            <a:ext cx="68961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46400" y="18923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05" y="28829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56" y="3120742"/>
            <a:ext cx="4762728" cy="3810000"/>
          </a:xfrm>
          <a:prstGeom prst="rect">
            <a:avLst/>
          </a:prstGeom>
        </p:spPr>
      </p:pic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622" y="4762500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3633F-D843-4BEF-A7B6-8180917F5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047" y="2626159"/>
            <a:ext cx="490770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149193"/>
            <a:ext cx="4619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Bạn gà mơ thấy một cái cây màu đỏ tía buồn bã nên hỏi “ Bạn làm sao thế?”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B8AA5-CE44-4E41-B97C-70B5D7F9D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4" y="2128837"/>
            <a:ext cx="5130883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F8D48-4125-4354-B2F2-81E40D12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1681162"/>
            <a:ext cx="5967729" cy="3567113"/>
          </a:xfrm>
          <a:prstGeom prst="rect">
            <a:avLst/>
          </a:prstGeom>
        </p:spPr>
      </p:pic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044418"/>
            <a:ext cx="4438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gà xúm xít quanh bạn gà mơ và khe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chiếc mào của bạn ấy đẹp “ Chiếc mào của bạn mới đẹp làm sao!”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184</Words>
  <Application>Microsoft Office PowerPoint</Application>
  <PresentationFormat>Widescreen</PresentationFormat>
  <Paragraphs>27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LNTH-LuoLuoNotangYuanTi 1</vt:lpstr>
      <vt:lpstr>Arial</vt:lpstr>
      <vt:lpstr>Arial-Rounded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2022-11-06T08:30:56Z</dcterms:created>
  <dcterms:modified xsi:type="dcterms:W3CDTF">2022-11-20T10:26:29Z</dcterms:modified>
</cp:coreProperties>
</file>